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7" r:id="rId3"/>
    <p:sldId id="258" r:id="rId4"/>
    <p:sldId id="259" r:id="rId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7" d="100"/>
          <a:sy n="107" d="100"/>
        </p:scale>
        <p:origin x="-1698"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8023EECC-26E8-42AE-B1A2-318324690363}" type="datetimeFigureOut">
              <a:rPr lang="en-IN" smtClean="0"/>
              <a:pPr/>
              <a:t>23-07-2022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1E9E9FE-EB39-4400-8DE9-C538A2E8F715}" type="slidenum">
              <a:rPr lang="en-IN" smtClean="0"/>
              <a:pPr/>
              <a:t>‹#›</a:t>
            </a:fld>
            <a:endParaRPr lang="en-IN"/>
          </a:p>
        </p:txBody>
      </p:sp>
    </p:spTree>
    <p:extLst>
      <p:ext uri="{BB962C8B-B14F-4D97-AF65-F5344CB8AC3E}">
        <p14:creationId xmlns:p14="http://schemas.microsoft.com/office/powerpoint/2010/main" val="15670941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8023EECC-26E8-42AE-B1A2-318324690363}" type="datetimeFigureOut">
              <a:rPr lang="en-IN" smtClean="0"/>
              <a:pPr/>
              <a:t>23-07-2022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1E9E9FE-EB39-4400-8DE9-C538A2E8F715}" type="slidenum">
              <a:rPr lang="en-IN" smtClean="0"/>
              <a:pPr/>
              <a:t>‹#›</a:t>
            </a:fld>
            <a:endParaRPr lang="en-IN"/>
          </a:p>
        </p:txBody>
      </p:sp>
    </p:spTree>
    <p:extLst>
      <p:ext uri="{BB962C8B-B14F-4D97-AF65-F5344CB8AC3E}">
        <p14:creationId xmlns:p14="http://schemas.microsoft.com/office/powerpoint/2010/main" val="17772419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023EECC-26E8-42AE-B1A2-318324690363}" type="datetimeFigureOut">
              <a:rPr lang="en-IN" smtClean="0"/>
              <a:pPr/>
              <a:t>23-07-2022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1E9E9FE-EB39-4400-8DE9-C538A2E8F715}" type="slidenum">
              <a:rPr lang="en-IN" smtClean="0"/>
              <a:pPr/>
              <a:t>‹#›</a:t>
            </a:fld>
            <a:endParaRPr lang="en-IN"/>
          </a:p>
        </p:txBody>
      </p:sp>
    </p:spTree>
    <p:extLst>
      <p:ext uri="{BB962C8B-B14F-4D97-AF65-F5344CB8AC3E}">
        <p14:creationId xmlns:p14="http://schemas.microsoft.com/office/powerpoint/2010/main" val="38892440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8023EECC-26E8-42AE-B1A2-318324690363}" type="datetimeFigureOut">
              <a:rPr lang="en-IN" smtClean="0"/>
              <a:pPr/>
              <a:t>23-07-2022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F1E9E9FE-EB39-4400-8DE9-C538A2E8F715}" type="slidenum">
              <a:rPr lang="en-IN" smtClean="0"/>
              <a:pPr/>
              <a:t>‹#›</a:t>
            </a:fld>
            <a:endParaRPr lang="en-IN"/>
          </a:p>
        </p:txBody>
      </p:sp>
    </p:spTree>
    <p:extLst>
      <p:ext uri="{BB962C8B-B14F-4D97-AF65-F5344CB8AC3E}">
        <p14:creationId xmlns:p14="http://schemas.microsoft.com/office/powerpoint/2010/main" val="7392383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8023EECC-26E8-42AE-B1A2-318324690363}" type="datetimeFigureOut">
              <a:rPr lang="en-IN" smtClean="0"/>
              <a:pPr/>
              <a:t>23-07-2022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F1E9E9FE-EB39-4400-8DE9-C538A2E8F715}" type="slidenum">
              <a:rPr lang="en-IN" smtClean="0"/>
              <a:pPr/>
              <a:t>‹#›</a:t>
            </a:fld>
            <a:endParaRPr lang="en-IN"/>
          </a:p>
        </p:txBody>
      </p:sp>
    </p:spTree>
    <p:extLst>
      <p:ext uri="{BB962C8B-B14F-4D97-AF65-F5344CB8AC3E}">
        <p14:creationId xmlns:p14="http://schemas.microsoft.com/office/powerpoint/2010/main" val="22254253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8023EECC-26E8-42AE-B1A2-318324690363}" type="datetimeFigureOut">
              <a:rPr lang="en-IN" smtClean="0"/>
              <a:pPr/>
              <a:t>23-07-2022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F1E9E9FE-EB39-4400-8DE9-C538A2E8F715}" type="slidenum">
              <a:rPr lang="en-IN" smtClean="0"/>
              <a:pPr/>
              <a:t>‹#›</a:t>
            </a:fld>
            <a:endParaRPr lang="en-IN"/>
          </a:p>
        </p:txBody>
      </p:sp>
    </p:spTree>
    <p:extLst>
      <p:ext uri="{BB962C8B-B14F-4D97-AF65-F5344CB8AC3E}">
        <p14:creationId xmlns:p14="http://schemas.microsoft.com/office/powerpoint/2010/main" val="20250769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023EECC-26E8-42AE-B1A2-318324690363}" type="datetimeFigureOut">
              <a:rPr lang="en-IN" smtClean="0"/>
              <a:pPr/>
              <a:t>23-07-2022</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F1E9E9FE-EB39-4400-8DE9-C538A2E8F715}" type="slidenum">
              <a:rPr lang="en-IN" smtClean="0"/>
              <a:pPr/>
              <a:t>‹#›</a:t>
            </a:fld>
            <a:endParaRPr lang="en-IN"/>
          </a:p>
        </p:txBody>
      </p:sp>
    </p:spTree>
    <p:extLst>
      <p:ext uri="{BB962C8B-B14F-4D97-AF65-F5344CB8AC3E}">
        <p14:creationId xmlns:p14="http://schemas.microsoft.com/office/powerpoint/2010/main" val="21069811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023EECC-26E8-42AE-B1A2-318324690363}" type="datetimeFigureOut">
              <a:rPr lang="en-IN" smtClean="0"/>
              <a:pPr/>
              <a:t>23-07-2022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F1E9E9FE-EB39-4400-8DE9-C538A2E8F715}" type="slidenum">
              <a:rPr lang="en-IN" smtClean="0"/>
              <a:pPr/>
              <a:t>‹#›</a:t>
            </a:fld>
            <a:endParaRPr lang="en-IN"/>
          </a:p>
        </p:txBody>
      </p:sp>
    </p:spTree>
    <p:extLst>
      <p:ext uri="{BB962C8B-B14F-4D97-AF65-F5344CB8AC3E}">
        <p14:creationId xmlns:p14="http://schemas.microsoft.com/office/powerpoint/2010/main" val="24927515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023EECC-26E8-42AE-B1A2-318324690363}" type="datetimeFigureOut">
              <a:rPr lang="en-IN" smtClean="0"/>
              <a:pPr/>
              <a:t>23-07-2022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F1E9E9FE-EB39-4400-8DE9-C538A2E8F715}" type="slidenum">
              <a:rPr lang="en-IN" smtClean="0"/>
              <a:pPr/>
              <a:t>‹#›</a:t>
            </a:fld>
            <a:endParaRPr lang="en-IN"/>
          </a:p>
        </p:txBody>
      </p:sp>
    </p:spTree>
    <p:extLst>
      <p:ext uri="{BB962C8B-B14F-4D97-AF65-F5344CB8AC3E}">
        <p14:creationId xmlns:p14="http://schemas.microsoft.com/office/powerpoint/2010/main" val="14534217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8023EECC-26E8-42AE-B1A2-318324690363}" type="datetimeFigureOut">
              <a:rPr lang="en-IN" smtClean="0"/>
              <a:pPr/>
              <a:t>23-07-2022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1E9E9FE-EB39-4400-8DE9-C538A2E8F715}" type="slidenum">
              <a:rPr lang="en-IN" smtClean="0"/>
              <a:pPr/>
              <a:t>‹#›</a:t>
            </a:fld>
            <a:endParaRPr lang="en-IN"/>
          </a:p>
        </p:txBody>
      </p:sp>
    </p:spTree>
    <p:extLst>
      <p:ext uri="{BB962C8B-B14F-4D97-AF65-F5344CB8AC3E}">
        <p14:creationId xmlns:p14="http://schemas.microsoft.com/office/powerpoint/2010/main" val="8712635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8023EECC-26E8-42AE-B1A2-318324690363}" type="datetimeFigureOut">
              <a:rPr lang="en-IN" smtClean="0"/>
              <a:pPr/>
              <a:t>23-07-2022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1E9E9FE-EB39-4400-8DE9-C538A2E8F715}" type="slidenum">
              <a:rPr lang="en-IN" smtClean="0"/>
              <a:pPr/>
              <a:t>‹#›</a:t>
            </a:fld>
            <a:endParaRPr lang="en-IN"/>
          </a:p>
        </p:txBody>
      </p:sp>
    </p:spTree>
    <p:extLst>
      <p:ext uri="{BB962C8B-B14F-4D97-AF65-F5344CB8AC3E}">
        <p14:creationId xmlns:p14="http://schemas.microsoft.com/office/powerpoint/2010/main" val="37391037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023EECC-26E8-42AE-B1A2-318324690363}" type="datetimeFigureOut">
              <a:rPr lang="en-IN" smtClean="0"/>
              <a:pPr/>
              <a:t>23-07-2022</a:t>
            </a:fld>
            <a:endParaRPr lang="en-IN"/>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1E9E9FE-EB39-4400-8DE9-C538A2E8F715}" type="slidenum">
              <a:rPr lang="en-IN" smtClean="0"/>
              <a:pPr/>
              <a:t>‹#›</a:t>
            </a:fld>
            <a:endParaRPr lang="en-IN"/>
          </a:p>
        </p:txBody>
      </p:sp>
    </p:spTree>
    <p:extLst>
      <p:ext uri="{BB962C8B-B14F-4D97-AF65-F5344CB8AC3E}">
        <p14:creationId xmlns:p14="http://schemas.microsoft.com/office/powerpoint/2010/main" val="37116496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95400" y="76200"/>
            <a:ext cx="6874527" cy="868341"/>
          </a:xfrm>
        </p:spPr>
        <p:txBody>
          <a:bodyPr>
            <a:normAutofit/>
          </a:bodyPr>
          <a:lstStyle/>
          <a:p>
            <a:r>
              <a:rPr lang="mr-IN" sz="3600" dirty="0">
                <a:solidFill>
                  <a:srgbClr val="FF0000"/>
                </a:solidFill>
              </a:rPr>
              <a:t>शहीद </a:t>
            </a:r>
            <a:r>
              <a:rPr lang="mr-IN" sz="3600" dirty="0" smtClean="0">
                <a:solidFill>
                  <a:srgbClr val="FF0000"/>
                </a:solidFill>
              </a:rPr>
              <a:t>नायक नामदेव गणपत गडदरे </a:t>
            </a:r>
            <a:endParaRPr lang="en-IN" sz="3600" dirty="0">
              <a:solidFill>
                <a:srgbClr val="FF0000"/>
              </a:solidFill>
            </a:endParaRPr>
          </a:p>
        </p:txBody>
      </p:sp>
      <p:sp>
        <p:nvSpPr>
          <p:cNvPr id="4" name="TextBox 3"/>
          <p:cNvSpPr txBox="1"/>
          <p:nvPr/>
        </p:nvSpPr>
        <p:spPr>
          <a:xfrm>
            <a:off x="68368" y="970625"/>
            <a:ext cx="9075632" cy="5355312"/>
          </a:xfrm>
          <a:prstGeom prst="rect">
            <a:avLst/>
          </a:prstGeom>
          <a:noFill/>
        </p:spPr>
        <p:txBody>
          <a:bodyPr wrap="square" rtlCol="0">
            <a:spAutoFit/>
          </a:bodyPr>
          <a:lstStyle/>
          <a:p>
            <a:r>
              <a:rPr lang="mr-IN" dirty="0" smtClean="0"/>
              <a:t>नाम		: शहीद</a:t>
            </a:r>
            <a:r>
              <a:rPr lang="en-US" dirty="0" smtClean="0"/>
              <a:t> </a:t>
            </a:r>
            <a:r>
              <a:rPr lang="mr-IN" dirty="0" smtClean="0"/>
              <a:t>सिपाही नामदेव गणपत गडदरे </a:t>
            </a:r>
            <a:endParaRPr lang="en-US" dirty="0" smtClean="0"/>
          </a:p>
          <a:p>
            <a:r>
              <a:rPr lang="mr-IN" dirty="0" smtClean="0"/>
              <a:t>यूनिट		: 528 ASC बटालियन</a:t>
            </a:r>
            <a:endParaRPr lang="en-US" dirty="0" smtClean="0"/>
          </a:p>
          <a:p>
            <a:r>
              <a:rPr lang="mr-IN" dirty="0" smtClean="0"/>
              <a:t>जन्म तिथि	: 1 जून 1980</a:t>
            </a:r>
            <a:endParaRPr lang="en-US" dirty="0" smtClean="0"/>
          </a:p>
          <a:p>
            <a:r>
              <a:rPr lang="mr-IN" dirty="0" smtClean="0"/>
              <a:t>भर्ती की तिथि	: 4 फरवरी 1997</a:t>
            </a:r>
            <a:endParaRPr lang="en-US" dirty="0" smtClean="0"/>
          </a:p>
          <a:p>
            <a:r>
              <a:rPr lang="mr-IN" dirty="0" smtClean="0"/>
              <a:t>शहीद की तारीख	: 4 अक्टूबर 2002</a:t>
            </a:r>
            <a:endParaRPr lang="en-US" dirty="0" smtClean="0"/>
          </a:p>
          <a:p>
            <a:r>
              <a:rPr lang="mr-IN" dirty="0" smtClean="0"/>
              <a:t>शहीद का स्थान	: श्रीनगर (कुपवाड़ा) ऑपरेशन पराक्रम।</a:t>
            </a:r>
            <a:endParaRPr lang="en-US" dirty="0" smtClean="0"/>
          </a:p>
          <a:p>
            <a:r>
              <a:rPr lang="mr-IN" dirty="0" smtClean="0"/>
              <a:t>वीर पत्नी का नाम : उषा नामदेव गडदरे</a:t>
            </a:r>
            <a:endParaRPr lang="en-US" dirty="0" smtClean="0"/>
          </a:p>
          <a:p>
            <a:r>
              <a:rPr lang="mr-IN" dirty="0" smtClean="0"/>
              <a:t>ग्राम का पता 	: मु पो. गदरवाड़ी, तालुका बारामती, जिला पुणे</a:t>
            </a:r>
            <a:endParaRPr lang="en-US" dirty="0" smtClean="0"/>
          </a:p>
          <a:p>
            <a:endParaRPr lang="en-US" dirty="0" smtClean="0"/>
          </a:p>
          <a:p>
            <a:r>
              <a:rPr lang="mr-IN" dirty="0" smtClean="0"/>
              <a:t>पुणे जिले के शहीद</a:t>
            </a:r>
            <a:r>
              <a:rPr lang="en-US" dirty="0" smtClean="0"/>
              <a:t> </a:t>
            </a:r>
            <a:r>
              <a:rPr lang="mr-IN" dirty="0"/>
              <a:t>सिपाही नामदेव गणपत </a:t>
            </a:r>
            <a:r>
              <a:rPr lang="mr-IN" dirty="0" smtClean="0"/>
              <a:t>गडदरे 4 </a:t>
            </a:r>
            <a:r>
              <a:rPr lang="mr-IN" dirty="0"/>
              <a:t>फरवरी </a:t>
            </a:r>
            <a:r>
              <a:rPr lang="mr-IN" dirty="0" smtClean="0"/>
              <a:t>1997 को भारतीय सेना के </a:t>
            </a:r>
            <a:r>
              <a:rPr lang="mr-IN" dirty="0"/>
              <a:t>528 </a:t>
            </a:r>
            <a:r>
              <a:rPr lang="mr-IN" dirty="0" smtClean="0"/>
              <a:t>ए.एस.सी </a:t>
            </a:r>
            <a:r>
              <a:rPr lang="mr-IN" dirty="0"/>
              <a:t>बटालियन </a:t>
            </a:r>
            <a:r>
              <a:rPr lang="mr-IN" dirty="0" smtClean="0"/>
              <a:t>में शामिल हुये </a:t>
            </a:r>
            <a:r>
              <a:rPr lang="mr-IN" dirty="0"/>
              <a:t>l 4 अक्टूबर 2002 </a:t>
            </a:r>
            <a:r>
              <a:rPr lang="mr-IN" dirty="0" smtClean="0"/>
              <a:t>को श्रीनगर से कुपवाड़ा एक ऑपरेशन को पुरा करके वापस बटालियन मे आते वक्त रात के समय करीब 11 बज रहे थे, उस समय  घने अंधेरे का फायदा उठाकर आतंकवादीयो ने घात लगाकर गाडी पे हमला कर दिया उस समय </a:t>
            </a:r>
            <a:r>
              <a:rPr lang="mr-IN" dirty="0"/>
              <a:t>सिपाही नामदेव गणपत </a:t>
            </a:r>
            <a:r>
              <a:rPr lang="mr-IN" dirty="0" smtClean="0"/>
              <a:t>गडदरे और उनके टीम ने पुरे जाबाज तरीके से आतंकवादीयो पर काउनटर हमला किया उसमे 4 आतंकवादी जगहपर ढेर कर दिया पर उसमे से एक आतंकवादी बहुत ही चालाकीसे छीपा हुआ था उसने अपने बचाव के लिये और वाह से भाग निकलने के लिये अंधा-धुंद फायर किया उसमे </a:t>
            </a:r>
            <a:r>
              <a:rPr lang="mr-IN" dirty="0"/>
              <a:t>सिपाही नामदेव गणपत </a:t>
            </a:r>
            <a:r>
              <a:rPr lang="mr-IN" dirty="0" smtClean="0"/>
              <a:t>गडदरे इनको गोलिया लगने की वजह से बुरी तऱह घायल हो गये परंतु अपने होने वाले दर्द की चिंता ना करते हुये उनोन्हे उस आतंकवादी को मौत के घाट उतारा और वहीपर वे वीरगती को प्रात्प हो गये l          </a:t>
            </a:r>
            <a:endParaRPr lang="en-IN" dirty="0"/>
          </a:p>
        </p:txBody>
      </p:sp>
    </p:spTree>
    <p:extLst>
      <p:ext uri="{BB962C8B-B14F-4D97-AF65-F5344CB8AC3E}">
        <p14:creationId xmlns:p14="http://schemas.microsoft.com/office/powerpoint/2010/main" val="5299696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G:\DETAILS OF SHAHEED VEER JAWAN 2022\Veer Javan Purskar\4.Sahid Namdev Ganpat Gaddare\PHOTOS\WhatsApp Image 2022-07-16 at 5.17.21 PM.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9800" y="1066800"/>
            <a:ext cx="4857572" cy="5488868"/>
          </a:xfrm>
          <a:prstGeom prst="rect">
            <a:avLst/>
          </a:prstGeom>
          <a:noFill/>
          <a:extLst>
            <a:ext uri="{909E8E84-426E-40DD-AFC4-6F175D3DCCD1}">
              <a14:hiddenFill xmlns:a14="http://schemas.microsoft.com/office/drawing/2010/main">
                <a:solidFill>
                  <a:srgbClr val="FFFFFF"/>
                </a:solidFill>
              </a14:hiddenFill>
            </a:ext>
          </a:extLst>
        </p:spPr>
      </p:pic>
      <p:sp>
        <p:nvSpPr>
          <p:cNvPr id="3" name="Title 1"/>
          <p:cNvSpPr txBox="1">
            <a:spLocks/>
          </p:cNvSpPr>
          <p:nvPr/>
        </p:nvSpPr>
        <p:spPr>
          <a:xfrm>
            <a:off x="1143000" y="198459"/>
            <a:ext cx="6874527" cy="868341"/>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mr-IN" sz="3600" smtClean="0">
                <a:solidFill>
                  <a:srgbClr val="FF0000"/>
                </a:solidFill>
              </a:rPr>
              <a:t>शहीद नायक नामदेव गणपत गडदरे </a:t>
            </a:r>
            <a:endParaRPr lang="en-IN" sz="3600" dirty="0">
              <a:solidFill>
                <a:srgbClr val="FF0000"/>
              </a:solidFill>
            </a:endParaRPr>
          </a:p>
        </p:txBody>
      </p:sp>
    </p:spTree>
    <p:extLst>
      <p:ext uri="{BB962C8B-B14F-4D97-AF65-F5344CB8AC3E}">
        <p14:creationId xmlns:p14="http://schemas.microsoft.com/office/powerpoint/2010/main" val="16897097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DETAILS OF SHAHEED VEER JAWAN 2022\Veer Javan Purskar\4.Sahid Namdev Ganpat Gaddare\PHOTOS\WhatsApp Image 2022-07-16 at 5.17.21 PM (1).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6200000">
            <a:off x="2163925" y="944724"/>
            <a:ext cx="4968552" cy="5943598"/>
          </a:xfrm>
          <a:prstGeom prst="rect">
            <a:avLst/>
          </a:prstGeom>
          <a:noFill/>
          <a:extLst>
            <a:ext uri="{909E8E84-426E-40DD-AFC4-6F175D3DCCD1}">
              <a14:hiddenFill xmlns:a14="http://schemas.microsoft.com/office/drawing/2010/main">
                <a:solidFill>
                  <a:srgbClr val="FFFFFF"/>
                </a:solidFill>
              </a14:hiddenFill>
            </a:ext>
          </a:extLst>
        </p:spPr>
      </p:pic>
      <p:sp>
        <p:nvSpPr>
          <p:cNvPr id="3" name="Title 1"/>
          <p:cNvSpPr txBox="1">
            <a:spLocks/>
          </p:cNvSpPr>
          <p:nvPr/>
        </p:nvSpPr>
        <p:spPr>
          <a:xfrm>
            <a:off x="990600" y="76200"/>
            <a:ext cx="6874527" cy="868341"/>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mr-IN" sz="3600" dirty="0" smtClean="0">
                <a:solidFill>
                  <a:srgbClr val="FF0000"/>
                </a:solidFill>
              </a:rPr>
              <a:t>शहीद नायक नामदेव गणपत गडदरे </a:t>
            </a:r>
            <a:endParaRPr lang="en-IN" sz="3600" dirty="0">
              <a:solidFill>
                <a:srgbClr val="FF0000"/>
              </a:solidFill>
            </a:endParaRPr>
          </a:p>
        </p:txBody>
      </p:sp>
    </p:spTree>
    <p:extLst>
      <p:ext uri="{BB962C8B-B14F-4D97-AF65-F5344CB8AC3E}">
        <p14:creationId xmlns:p14="http://schemas.microsoft.com/office/powerpoint/2010/main" val="38235885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G:\DETAILS OF SHAHEED VEER JAWAN 2022\Veer Javan Purskar\4.Sahid Namdev Ganpat Gaddare\PHOTOS\WhatsApp Image 2022-07-16 at 5.17.22 PM.jpe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90800" y="1198237"/>
            <a:ext cx="4056856" cy="5354963"/>
          </a:xfrm>
          <a:prstGeom prst="rect">
            <a:avLst/>
          </a:prstGeom>
          <a:noFill/>
          <a:extLst>
            <a:ext uri="{909E8E84-426E-40DD-AFC4-6F175D3DCCD1}">
              <a14:hiddenFill xmlns:a14="http://schemas.microsoft.com/office/drawing/2010/main">
                <a:solidFill>
                  <a:srgbClr val="FFFFFF"/>
                </a:solidFill>
              </a14:hiddenFill>
            </a:ext>
          </a:extLst>
        </p:spPr>
      </p:pic>
      <p:sp>
        <p:nvSpPr>
          <p:cNvPr id="3" name="Title 1"/>
          <p:cNvSpPr txBox="1">
            <a:spLocks/>
          </p:cNvSpPr>
          <p:nvPr/>
        </p:nvSpPr>
        <p:spPr>
          <a:xfrm>
            <a:off x="1066800" y="76200"/>
            <a:ext cx="6874527" cy="868341"/>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mr-IN" sz="3600" smtClean="0">
                <a:solidFill>
                  <a:srgbClr val="FF0000"/>
                </a:solidFill>
              </a:rPr>
              <a:t>शहीद नायक नामदेव गणपत गडदरे </a:t>
            </a:r>
            <a:endParaRPr lang="en-IN" sz="3600" dirty="0">
              <a:solidFill>
                <a:srgbClr val="FF0000"/>
              </a:solidFill>
            </a:endParaRPr>
          </a:p>
        </p:txBody>
      </p:sp>
    </p:spTree>
    <p:extLst>
      <p:ext uri="{BB962C8B-B14F-4D97-AF65-F5344CB8AC3E}">
        <p14:creationId xmlns:p14="http://schemas.microsoft.com/office/powerpoint/2010/main" val="382469390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76</TotalTime>
  <Words>21</Words>
  <Application>Microsoft Office PowerPoint</Application>
  <PresentationFormat>On-screen Show (4:3)</PresentationFormat>
  <Paragraphs>14</Paragraphs>
  <Slides>4</Slides>
  <Notes>0</Notes>
  <HiddenSlides>0</HiddenSlides>
  <MMClips>0</MMClips>
  <ScaleCrop>false</ScaleCrop>
  <HeadingPairs>
    <vt:vector size="4" baseType="variant">
      <vt:variant>
        <vt:lpstr>Theme</vt:lpstr>
      </vt:variant>
      <vt:variant>
        <vt:i4>1</vt:i4>
      </vt:variant>
      <vt:variant>
        <vt:lpstr>Slide Titles</vt:lpstr>
      </vt:variant>
      <vt:variant>
        <vt:i4>4</vt:i4>
      </vt:variant>
    </vt:vector>
  </HeadingPairs>
  <TitlesOfParts>
    <vt:vector size="5" baseType="lpstr">
      <vt:lpstr>Office Theme</vt:lpstr>
      <vt:lpstr>शहीद नायक नामदेव गणपत गडदरे </vt:lpstr>
      <vt:lpstr>PowerPoint Presentation</vt:lpstr>
      <vt:lpstr>PowerPoint Presentation</vt:lpstr>
      <vt:lpstr>PowerPoint Presentation</vt:lpstr>
    </vt:vector>
  </TitlesOfParts>
  <Company>diakov.net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NAMDEV GANPAT GADDARE</dc:title>
  <dc:creator>SECURE SERVICES</dc:creator>
  <cp:lastModifiedBy>SECURE SERVICES</cp:lastModifiedBy>
  <cp:revision>51</cp:revision>
  <dcterms:created xsi:type="dcterms:W3CDTF">2022-07-20T09:34:41Z</dcterms:created>
  <dcterms:modified xsi:type="dcterms:W3CDTF">2022-07-23T16:10:10Z</dcterms:modified>
</cp:coreProperties>
</file>